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Corbel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Alfa Slab On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5A5137-171F-4B79-9135-03E4683E26BC}">
  <a:tblStyle styleId="{B05A5137-171F-4B79-9135-03E4683E26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orbel-bold.fntdata"/><Relationship Id="rId25" Type="http://schemas.openxmlformats.org/officeDocument/2006/relationships/font" Target="fonts/Corbel-regular.fntdata"/><Relationship Id="rId28" Type="http://schemas.openxmlformats.org/officeDocument/2006/relationships/font" Target="fonts/Corbel-boldItalic.fntdata"/><Relationship Id="rId27" Type="http://schemas.openxmlformats.org/officeDocument/2006/relationships/font" Target="fonts/Corbel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5.xml"/><Relationship Id="rId33" Type="http://schemas.openxmlformats.org/officeDocument/2006/relationships/font" Target="fonts/AlfaSlabOne-regular.fntdata"/><Relationship Id="rId10" Type="http://schemas.openxmlformats.org/officeDocument/2006/relationships/slide" Target="slides/slide4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5b2e746d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05b2e746d_2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5b2e746d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05b2e746d_2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5f7de3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05f7de37f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5f7de3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05f7de37f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5f7de3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05f7de37f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8e0ee9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08e0ee9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5b2e746d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05b2e746d_2_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5b2e746d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05b2e746d_2_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5b2e746d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05b2e746d_2_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5b2e746d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05b2e746d_2_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5b2e746d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05b2e746d_2_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5b2e746d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05b2e746d_2_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5b2e746d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05b2e746d_2_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5b2e746d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05b2e746d_2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73355" y="182880"/>
            <a:ext cx="8793480" cy="478345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832485" y="661782"/>
            <a:ext cx="747522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F5327"/>
              </a:buClr>
              <a:buSzPts val="1100"/>
              <a:buFont typeface="Corbel"/>
              <a:buNone/>
              <a:defRPr b="1" i="0" sz="5400" u="none" cap="none" strike="noStrike">
                <a:solidFill>
                  <a:srgbClr val="DF5327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282148" y="2902225"/>
            <a:ext cx="6575895" cy="104112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None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" name="Google Shape;66;p14"/>
          <p:cNvCxnSpPr/>
          <p:nvPr/>
        </p:nvCxnSpPr>
        <p:spPr>
          <a:xfrm>
            <a:off x="1483995" y="2800350"/>
            <a:ext cx="6172201" cy="0"/>
          </a:xfrm>
          <a:prstGeom prst="straightConnector1">
            <a:avLst/>
          </a:prstGeom>
          <a:noFill/>
          <a:ln cap="flat" cmpd="sng" w="10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33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857250" y="1543050"/>
            <a:ext cx="7404653" cy="30289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Char char="•"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Char char="•"/>
              <a:defRPr b="0" i="0" sz="1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829818" y="880181"/>
            <a:ext cx="747522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F5327"/>
              </a:buClr>
              <a:buSzPts val="1100"/>
              <a:buFont typeface="Corbel"/>
              <a:buNone/>
              <a:defRPr b="1" i="0" sz="5400" u="none" cap="none" strike="noStrike">
                <a:solidFill>
                  <a:srgbClr val="DF5327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282446" y="3115890"/>
            <a:ext cx="6576822" cy="102285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None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12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11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11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11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11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11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None/>
              <a:defRPr b="0" i="0" sz="11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" name="Google Shape;79;p16"/>
          <p:cNvCxnSpPr/>
          <p:nvPr/>
        </p:nvCxnSpPr>
        <p:spPr>
          <a:xfrm>
            <a:off x="1485900" y="3015306"/>
            <a:ext cx="6172201" cy="0"/>
          </a:xfrm>
          <a:prstGeom prst="straightConnector1">
            <a:avLst/>
          </a:prstGeom>
          <a:noFill/>
          <a:ln cap="flat" cmpd="sng" w="10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33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857250" y="1543049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Char char="•"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Char char="•"/>
              <a:defRPr b="0" i="0" sz="1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700709" y="1543050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Char char="•"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Char char="•"/>
              <a:defRPr b="0" i="0" sz="1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33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857250" y="1501133"/>
            <a:ext cx="3566160" cy="582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None/>
              <a:defRPr b="1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b="1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1" i="0" sz="1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857250" y="2041112"/>
            <a:ext cx="3566160" cy="253746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Char char="•"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Char char="•"/>
              <a:defRPr b="0" i="0" sz="1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body"/>
          </p:nvPr>
        </p:nvSpPr>
        <p:spPr>
          <a:xfrm>
            <a:off x="4701880" y="1499274"/>
            <a:ext cx="3566160" cy="582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None/>
              <a:defRPr b="1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b="1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1" i="0" sz="1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4" type="body"/>
          </p:nvPr>
        </p:nvSpPr>
        <p:spPr>
          <a:xfrm>
            <a:off x="4701880" y="2039492"/>
            <a:ext cx="3566160" cy="253746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Char char="•"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Char char="•"/>
              <a:defRPr b="0" i="0" sz="1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33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857250" y="822960"/>
            <a:ext cx="2948940" cy="130302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3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389119" y="822960"/>
            <a:ext cx="3909060" cy="349758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orbel"/>
              <a:buChar char="•"/>
              <a:defRPr b="0" i="0" sz="2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orbel"/>
              <a:buChar char="•"/>
              <a:defRPr b="0" i="0" sz="2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857250" y="2125980"/>
            <a:ext cx="2948940" cy="226314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None/>
              <a:defRPr b="0" i="0" sz="13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857250" y="822960"/>
            <a:ext cx="2948940" cy="130302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3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4" name="Google Shape;114;p22"/>
          <p:cNvSpPr/>
          <p:nvPr>
            <p:ph idx="2" type="pic"/>
          </p:nvPr>
        </p:nvSpPr>
        <p:spPr>
          <a:xfrm>
            <a:off x="4059936" y="802385"/>
            <a:ext cx="4574286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2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2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orbel"/>
              <a:buNone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857250" y="2125980"/>
            <a:ext cx="294894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None/>
              <a:defRPr b="0" i="0" sz="13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None/>
              <a:defRPr b="0" i="0" sz="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33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 rot="5400000">
            <a:off x="3045102" y="-644802"/>
            <a:ext cx="3028950" cy="740465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Char char="•"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Char char="•"/>
              <a:defRPr b="0" i="0" sz="1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 rot="5400000">
            <a:off x="5386387" y="1728788"/>
            <a:ext cx="4057650" cy="1743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33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 rot="5400000">
            <a:off x="1614487" y="-185737"/>
            <a:ext cx="4057650" cy="55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Char char="•"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Char char="•"/>
              <a:defRPr b="0" i="0" sz="1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0">
        <p14:gallery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173355" y="182880"/>
            <a:ext cx="8793480" cy="47834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None/>
              <a:defRPr b="0" i="0" sz="33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857250" y="1543050"/>
            <a:ext cx="7404653" cy="30289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Char char="•"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b="0" i="0" sz="15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rbel"/>
              <a:buChar char="•"/>
              <a:defRPr b="0" i="0" sz="1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00"/>
              <a:buFont typeface="Corbel"/>
              <a:buChar char="•"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2961861" y="4667871"/>
            <a:ext cx="353833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6997147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p14:dur="0">
        <p14:gallery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hyperlink" Target="https://drive.google.com/file/d/0B6eobBTqbUC6ck1VZTJMN2xBMTQ/view?usp=sharing" TargetMode="External"/><Relationship Id="rId5" Type="http://schemas.openxmlformats.org/officeDocument/2006/relationships/hyperlink" Target="https://console.firebase.google.com/project/thewheeldeal-40e3e/over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11" Type="http://schemas.openxmlformats.org/officeDocument/2006/relationships/image" Target="../media/image29.png"/><Relationship Id="rId10" Type="http://schemas.openxmlformats.org/officeDocument/2006/relationships/image" Target="../media/image3.png"/><Relationship Id="rId12" Type="http://schemas.openxmlformats.org/officeDocument/2006/relationships/image" Target="../media/image10.png"/><Relationship Id="rId9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1" Type="http://schemas.openxmlformats.org/officeDocument/2006/relationships/image" Target="../media/image16.png"/><Relationship Id="rId10" Type="http://schemas.openxmlformats.org/officeDocument/2006/relationships/image" Target="../media/image21.png"/><Relationship Id="rId9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24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825" y="459100"/>
            <a:ext cx="2546600" cy="2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ctrTitle"/>
          </p:nvPr>
        </p:nvSpPr>
        <p:spPr>
          <a:xfrm>
            <a:off x="834575" y="931024"/>
            <a:ext cx="7475100" cy="18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F5327"/>
              </a:buClr>
              <a:buFont typeface="Corbel"/>
              <a:buNone/>
            </a:pPr>
            <a:r>
              <a:rPr b="1" i="0" lang="en" sz="5400" u="none" cap="none" strike="noStrike">
                <a:solidFill>
                  <a:srgbClr val="DF5327"/>
                </a:solidFill>
                <a:latin typeface="Corbel"/>
                <a:ea typeface="Corbel"/>
                <a:cs typeface="Corbel"/>
                <a:sym typeface="Corbel"/>
              </a:rPr>
              <a:t>THE WHEEL DEAL</a:t>
            </a:r>
            <a:endParaRPr sz="1100"/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1284123" y="3171463"/>
            <a:ext cx="65760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0" i="0" lang="en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Cristina Bindschatel, Jennifer Brown, Luke Jeries, Nicholas Sammut,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0" i="0" lang="en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Taylor Shephard, Will Rieske, and Dan Wiseman</a:t>
            </a:r>
            <a:endParaRPr sz="1100"/>
          </a:p>
        </p:txBody>
      </p:sp>
      <p:sp>
        <p:nvSpPr>
          <p:cNvPr id="139" name="Google Shape;139;p25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Cristina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 txBox="1"/>
          <p:nvPr>
            <p:ph type="title"/>
          </p:nvPr>
        </p:nvSpPr>
        <p:spPr>
          <a:xfrm>
            <a:off x="585600" y="457200"/>
            <a:ext cx="76782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</a:rPr>
              <a:t>The Demo</a:t>
            </a:r>
            <a:endParaRPr b="1" sz="1100"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425" y="1351150"/>
            <a:ext cx="49530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Nick</a:t>
            </a:r>
            <a:endParaRPr sz="700"/>
          </a:p>
        </p:txBody>
      </p:sp>
      <p:sp>
        <p:nvSpPr>
          <p:cNvPr id="244" name="Google Shape;244;p34"/>
          <p:cNvSpPr txBox="1"/>
          <p:nvPr/>
        </p:nvSpPr>
        <p:spPr>
          <a:xfrm>
            <a:off x="889800" y="4056950"/>
            <a:ext cx="73644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https://drive.google.com/file/d/0B6eobBTqbUC6ck1VZTJMN2xBMTQ/view?usp=sharing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https://console.firebase.google.com/project/thewheeldeal-40e3e/overview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 txBox="1"/>
          <p:nvPr>
            <p:ph type="title"/>
          </p:nvPr>
        </p:nvSpPr>
        <p:spPr>
          <a:xfrm>
            <a:off x="585600" y="457200"/>
            <a:ext cx="76782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</a:rPr>
              <a:t>The Demo</a:t>
            </a:r>
            <a:endParaRPr b="1" sz="1100"/>
          </a:p>
        </p:txBody>
      </p:sp>
      <p:sp>
        <p:nvSpPr>
          <p:cNvPr id="251" name="Google Shape;251;p35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Nick</a:t>
            </a:r>
            <a:endParaRPr sz="700"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600" y="328075"/>
            <a:ext cx="5813800" cy="43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585600" y="457200"/>
            <a:ext cx="76782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</a:rPr>
              <a:t>The Demo</a:t>
            </a:r>
            <a:endParaRPr b="1" sz="1100"/>
          </a:p>
        </p:txBody>
      </p:sp>
      <p:sp>
        <p:nvSpPr>
          <p:cNvPr id="259" name="Google Shape;259;p36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Nick</a:t>
            </a:r>
            <a:endParaRPr sz="700"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950" y="576350"/>
            <a:ext cx="6364101" cy="424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>
            <p:ph type="title"/>
          </p:nvPr>
        </p:nvSpPr>
        <p:spPr>
          <a:xfrm>
            <a:off x="3411300" y="2172450"/>
            <a:ext cx="23214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lang="en"/>
              <a:t>Questions?</a:t>
            </a:r>
            <a:endParaRPr b="1" sz="1100"/>
          </a:p>
        </p:txBody>
      </p:sp>
      <p:sp>
        <p:nvSpPr>
          <p:cNvPr id="267" name="Google Shape;267;p37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Nick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857250" y="457200"/>
            <a:ext cx="7406700" cy="101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857250" y="1543050"/>
            <a:ext cx="7404600" cy="3028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63500" lvl="0" marL="1778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https://github.com/NSammut/TheWheelDeal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539700" y="373950"/>
            <a:ext cx="740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</a:rPr>
              <a:t>Scope</a:t>
            </a:r>
            <a:endParaRPr b="1" sz="1100"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599600" y="1204400"/>
            <a:ext cx="37806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635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/>
              <a:t>The App Does</a:t>
            </a:r>
            <a:endParaRPr b="1" u="sng"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Identifies the car's make and model</a:t>
            </a:r>
            <a:endParaRPr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Provides GPS location of where the picture was taken.</a:t>
            </a:r>
            <a:endParaRPr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Uploads the pictures to a personal gallery.</a:t>
            </a:r>
            <a:endParaRPr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Has a system of points, weekly challenges and trophies.</a:t>
            </a:r>
            <a:endParaRPr/>
          </a:p>
          <a:p>
            <a:pPr indent="-635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635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727" y="3410975"/>
            <a:ext cx="2770550" cy="15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4653567" y="1204400"/>
            <a:ext cx="3890700" cy="3017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The App Does Not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Detect the year of the car, or who the driver is.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Tell you what the license plate number is.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Allow you to manually input the car's information.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Taylor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type="title"/>
          </p:nvPr>
        </p:nvSpPr>
        <p:spPr>
          <a:xfrm>
            <a:off x="205850" y="316800"/>
            <a:ext cx="2420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</a:rPr>
              <a:t>Storyboard</a:t>
            </a:r>
            <a:endParaRPr b="1" sz="1100"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175" y="207825"/>
            <a:ext cx="1197891" cy="234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075" y="207825"/>
            <a:ext cx="1197900" cy="23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225" y="207825"/>
            <a:ext cx="1165935" cy="23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400" y="207825"/>
            <a:ext cx="1165900" cy="23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3550" y="224863"/>
            <a:ext cx="1197900" cy="234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850" y="2571937"/>
            <a:ext cx="1165900" cy="233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8012" y="2544056"/>
            <a:ext cx="1197900" cy="239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162" y="2561862"/>
            <a:ext cx="1165925" cy="23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36312" y="3196288"/>
            <a:ext cx="2379549" cy="11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87775" y="3165250"/>
            <a:ext cx="2528876" cy="11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974450" y="1083525"/>
            <a:ext cx="882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B</a:t>
            </a:r>
            <a:r>
              <a:rPr lang="en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alsamiq</a:t>
            </a:r>
            <a:endParaRPr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Taylor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317500" y="335325"/>
            <a:ext cx="72588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</a:rPr>
              <a:t>Personas</a:t>
            </a:r>
            <a:endParaRPr b="1" sz="1100"/>
          </a:p>
        </p:txBody>
      </p:sp>
      <p:graphicFrame>
        <p:nvGraphicFramePr>
          <p:cNvPr id="174" name="Google Shape;174;p28"/>
          <p:cNvGraphicFramePr/>
          <p:nvPr/>
        </p:nvGraphicFramePr>
        <p:xfrm>
          <a:off x="3227800" y="33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{B05A5137-171F-4B79-9135-03E4683E26BC}</a:tableStyleId>
              </a:tblPr>
              <a:tblGrid>
                <a:gridCol w="1407000"/>
                <a:gridCol w="4287525"/>
              </a:tblGrid>
              <a:tr h="269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rbel"/>
                          <a:ea typeface="Corbel"/>
                          <a:cs typeface="Corbel"/>
                          <a:sym typeface="Corbel"/>
                        </a:rPr>
                        <a:t>Name</a:t>
                      </a:r>
                      <a:endParaRPr b="1"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rbel"/>
                          <a:ea typeface="Corbel"/>
                          <a:cs typeface="Corbel"/>
                          <a:sym typeface="Corbel"/>
                        </a:rPr>
                        <a:t>Description</a:t>
                      </a:r>
                      <a:endParaRPr b="1"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2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rbel"/>
                          <a:ea typeface="Corbel"/>
                          <a:cs typeface="Corbel"/>
                          <a:sym typeface="Corbel"/>
                        </a:rPr>
                        <a:t>Sarah Clark </a:t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Loves Cars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Likes searching games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Very Competitive 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College Student 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Is on her phone most of the day 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2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rbel"/>
                          <a:ea typeface="Corbel"/>
                          <a:cs typeface="Corbel"/>
                          <a:sym typeface="Corbel"/>
                        </a:rPr>
                        <a:t>Bill Billerson</a:t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Vintage car enthusiast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Loves identifying cars and testing his knowledge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Works on cars in his spare time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Just got a smartphone and wants something easy-to-use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5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rbel"/>
                          <a:ea typeface="Corbel"/>
                          <a:cs typeface="Corbel"/>
                          <a:sym typeface="Corbel"/>
                        </a:rPr>
                        <a:t>Catherine Aberjeen</a:t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18 year old Tomboy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No personal interest in cars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Friends are all car enthusiasts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Likes playing games with friends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3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rbel"/>
                          <a:ea typeface="Corbel"/>
                          <a:cs typeface="Corbel"/>
                          <a:sym typeface="Corbel"/>
                        </a:rPr>
                        <a:t>Neil Edwards</a:t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21 year old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Exotic car enthusiast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Wants a place to store pictures of cars (rather than his smartphone)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Works in a car shop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Likes multiplayer videogames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2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rbel"/>
                          <a:ea typeface="Corbel"/>
                          <a:cs typeface="Corbel"/>
                          <a:sym typeface="Corbel"/>
                        </a:rPr>
                        <a:t>Bill Jackson</a:t>
                      </a:r>
                      <a:endParaRPr sz="12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48 years old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Medically separated from Military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Vehicle Mechanic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Collects vintage car models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rbel"/>
                          <a:ea typeface="Corbel"/>
                          <a:cs typeface="Corbel"/>
                          <a:sym typeface="Corbel"/>
                        </a:rPr>
                        <a:t>Avid Car Show attendee</a:t>
                      </a:r>
                      <a:endParaRPr sz="10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50" y="1471425"/>
            <a:ext cx="2413700" cy="21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Will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306925" y="358425"/>
            <a:ext cx="7406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</a:rPr>
              <a:t>Use Case Diagram</a:t>
            </a:r>
            <a:endParaRPr b="1" sz="1100"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550" y="180500"/>
            <a:ext cx="4292775" cy="477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Cristina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105900" y="10935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 txBox="1"/>
          <p:nvPr>
            <p:ph type="title"/>
          </p:nvPr>
        </p:nvSpPr>
        <p:spPr>
          <a:xfrm>
            <a:off x="419825" y="492050"/>
            <a:ext cx="7406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</a:rPr>
              <a:t>Technologies Used</a:t>
            </a:r>
            <a:endParaRPr b="1" sz="1100"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292800" y="1090938"/>
            <a:ext cx="2221200" cy="305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H</a:t>
            </a:r>
            <a:r>
              <a:rPr b="1" lang="en" u="sng"/>
              <a:t>ardware</a:t>
            </a:r>
            <a:endParaRPr b="1" u="sng"/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50" y="3810875"/>
            <a:ext cx="861550" cy="8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-145175" y="3209213"/>
            <a:ext cx="20100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Android Studio</a:t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6099338" y="3230375"/>
            <a:ext cx="12411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Github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b="0" l="22397" r="22721" t="0"/>
          <a:stretch/>
        </p:blipFill>
        <p:spPr>
          <a:xfrm>
            <a:off x="6046939" y="3570912"/>
            <a:ext cx="1345923" cy="12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111" y="3657713"/>
            <a:ext cx="2383126" cy="1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688" y="3714588"/>
            <a:ext cx="1173850" cy="11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4525" y="3714600"/>
            <a:ext cx="1000200" cy="10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2819277" y="3076500"/>
            <a:ext cx="34008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OpenALPR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(Car Recognition API)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7910425" y="3378125"/>
            <a:ext cx="968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Slack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1469775" y="3210300"/>
            <a:ext cx="1557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Firebase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8">
            <a:alphaModFix/>
          </a:blip>
          <a:srcRect b="0" l="23049" r="13454" t="0"/>
          <a:stretch/>
        </p:blipFill>
        <p:spPr>
          <a:xfrm>
            <a:off x="2198924" y="1090950"/>
            <a:ext cx="1557300" cy="1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7880" y="1090938"/>
            <a:ext cx="2324982" cy="12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1734150" y="2378553"/>
            <a:ext cx="225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Android Phone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37875" y="2380400"/>
            <a:ext cx="1785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Computer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660450" y="2576475"/>
            <a:ext cx="1485900" cy="456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63500" lvl="0" marL="177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Software</a:t>
            </a:r>
            <a:endParaRPr b="1" u="sng"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3325" y="2774200"/>
            <a:ext cx="1428050" cy="4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99025" y="2752377"/>
            <a:ext cx="1428050" cy="49981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Dan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type="title"/>
          </p:nvPr>
        </p:nvSpPr>
        <p:spPr>
          <a:xfrm>
            <a:off x="525650" y="506575"/>
            <a:ext cx="74067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</a:rPr>
              <a:t>Architecture Diagram</a:t>
            </a:r>
            <a:endParaRPr b="1" sz="1100"/>
          </a:p>
        </p:txBody>
      </p:sp>
      <p:sp>
        <p:nvSpPr>
          <p:cNvPr id="216" name="Google Shape;216;p31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Jenna</a:t>
            </a:r>
            <a:endParaRPr sz="700"/>
          </a:p>
        </p:txBody>
      </p:sp>
      <p:pic>
        <p:nvPicPr>
          <p:cNvPr descr="Architcture.jpg"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600" y="1879524"/>
            <a:ext cx="6571175" cy="22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>
            <p:ph type="title"/>
          </p:nvPr>
        </p:nvSpPr>
        <p:spPr>
          <a:xfrm>
            <a:off x="490350" y="485425"/>
            <a:ext cx="74067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</a:rPr>
              <a:t>Challenges and Future Improvements</a:t>
            </a:r>
            <a:endParaRPr b="1" sz="1100"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490350" y="1446400"/>
            <a:ext cx="77715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Getting Firebase to work was challenging</a:t>
            </a:r>
            <a:endParaRPr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License plate must be readable for the API to work (Search for one that doesn’t require this)</a:t>
            </a:r>
            <a:endParaRPr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We wanted to explore the option of using Google Play Store so that a user can use their ID to sign into the app</a:t>
            </a:r>
            <a:endParaRPr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Create leaderboards</a:t>
            </a:r>
            <a:endParaRPr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Add more features to the challenges and trophies</a:t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1714" l="1471" r="1694" t="5106"/>
          <a:stretch/>
        </p:blipFill>
        <p:spPr>
          <a:xfrm>
            <a:off x="5722050" y="3430600"/>
            <a:ext cx="3076200" cy="143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Jen</a:t>
            </a:r>
            <a:r>
              <a:rPr lang="en" sz="700"/>
              <a:t>na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/>
          <p:nvPr/>
        </p:nvSpPr>
        <p:spPr>
          <a:xfrm>
            <a:off x="105825" y="127000"/>
            <a:ext cx="8932200" cy="492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 txBox="1"/>
          <p:nvPr>
            <p:ph type="title"/>
          </p:nvPr>
        </p:nvSpPr>
        <p:spPr>
          <a:xfrm>
            <a:off x="557400" y="457200"/>
            <a:ext cx="77064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rbel"/>
              <a:buNone/>
            </a:pPr>
            <a:r>
              <a:rPr b="1" i="0" lang="en" sz="3300" u="none" cap="none" strike="noStrike">
                <a:solidFill>
                  <a:schemeClr val="accent1"/>
                </a:solidFill>
              </a:rPr>
              <a:t>Android Classes Used</a:t>
            </a:r>
            <a:endParaRPr b="1" sz="1100"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857250" y="1543050"/>
            <a:ext cx="7404653" cy="3028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635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Picture Data Packet</a:t>
            </a:r>
            <a:endParaRPr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Container class for picture information</a:t>
            </a:r>
            <a:endParaRPr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Saves location and processed Vehicle details</a:t>
            </a:r>
            <a:endParaRPr/>
          </a:p>
          <a:p>
            <a:pPr indent="-635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635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Vehicle</a:t>
            </a:r>
            <a:endParaRPr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Custom class used for OpenALPR API</a:t>
            </a:r>
            <a:endParaRPr/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Saves make, model, color</a:t>
            </a:r>
            <a:endParaRPr/>
          </a:p>
          <a:p>
            <a:pPr indent="-635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635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200" y="89205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181375" y="4788150"/>
            <a:ext cx="515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Luke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